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559C6E-E3E0-4456-917C-9ED29EC9D82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AE3A3-01C9-4C64-B75D-56D976A132F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Peripheral neuropathy/</a:t>
            </a:r>
            <a:br>
              <a:rPr lang="en-US" dirty="0" smtClean="0"/>
            </a:br>
            <a:r>
              <a:rPr lang="en-US" dirty="0" smtClean="0"/>
              <a:t>BEMER Therapy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>
            <a:noAutofit/>
          </a:bodyPr>
          <a:lstStyle/>
          <a:p>
            <a:r>
              <a:rPr lang="en-US" b="1" dirty="0" smtClean="0"/>
              <a:t>From the Liebman Wellness Center</a:t>
            </a:r>
          </a:p>
          <a:p>
            <a:endParaRPr lang="en-US" b="1" dirty="0" smtClean="0"/>
          </a:p>
          <a:p>
            <a:r>
              <a:rPr lang="en-US" b="1" dirty="0" smtClean="0"/>
              <a:t>Dr. Jesse Liebman, DC</a:t>
            </a:r>
          </a:p>
          <a:p>
            <a:r>
              <a:rPr lang="en-US" b="1" dirty="0" smtClean="0"/>
              <a:t>Dr. Derek Bruno,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After: Balance returned and  itching vanished</a:t>
            </a:r>
            <a:endParaRPr lang="en-US" dirty="0"/>
          </a:p>
        </p:txBody>
      </p:sp>
      <p:pic>
        <p:nvPicPr>
          <p:cNvPr id="4" name="Content Placeholder 3" descr="20151211_084321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patient’s initial exam: 9/10/15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During the initial evaluation, the skin condition was so deteriorated that the patient had to wrap his legs in 10+ layers of gauze and wear multiple socks to keep them from oozing through the bandages.</a:t>
            </a:r>
          </a:p>
          <a:p>
            <a:r>
              <a:rPr lang="en-US" b="1" dirty="0" smtClean="0"/>
              <a:t>The patient was unable to balance on his own, move from a seated to standing position, or sit still without a relentless itching sensation.</a:t>
            </a:r>
          </a:p>
          <a:p>
            <a:r>
              <a:rPr lang="en-US" b="1" dirty="0" smtClean="0"/>
              <a:t>He had been told that nothing would ever change the state of his skin or his legs.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Bemer and Peripheral Neuropathy Treatment: </a:t>
            </a:r>
            <a:br>
              <a:rPr lang="en-US" dirty="0" smtClean="0"/>
            </a:br>
            <a:r>
              <a:rPr lang="en-US" dirty="0" smtClean="0"/>
              <a:t>Chronic Itching</a:t>
            </a:r>
            <a:endParaRPr lang="en-US" dirty="0"/>
          </a:p>
        </p:txBody>
      </p:sp>
      <p:pic>
        <p:nvPicPr>
          <p:cNvPr id="4" name="Content Placeholder 3" descr="IMG_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Before: Oozing Skin</a:t>
            </a:r>
            <a:endParaRPr lang="en-US" dirty="0"/>
          </a:p>
        </p:txBody>
      </p:sp>
      <p:pic>
        <p:nvPicPr>
          <p:cNvPr id="4" name="Content Placeholder 3" descr="IMG_0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Before: No Balance</a:t>
            </a:r>
            <a:endParaRPr lang="en-US" dirty="0"/>
          </a:p>
        </p:txBody>
      </p:sp>
      <p:pic>
        <p:nvPicPr>
          <p:cNvPr id="4" name="Content Placeholder 3" descr="IMG_0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Before: No quality of life</a:t>
            </a:r>
            <a:endParaRPr lang="en-US" dirty="0"/>
          </a:p>
        </p:txBody>
      </p:sp>
      <p:pic>
        <p:nvPicPr>
          <p:cNvPr id="4" name="Content Placeholder 3" descr="IMG_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9/10/15 to 12/10/15</a:t>
            </a:r>
            <a:br>
              <a:rPr lang="en-US" dirty="0" smtClean="0"/>
            </a:br>
            <a:r>
              <a:rPr lang="en-US" dirty="0" smtClean="0"/>
              <a:t>(After Treatment Pictures)</a:t>
            </a:r>
            <a:endParaRPr lang="en-US" dirty="0"/>
          </a:p>
        </p:txBody>
      </p:sp>
      <p:pic>
        <p:nvPicPr>
          <p:cNvPr id="4" name="Content Placeholder 3" descr="20151211_084252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After: </a:t>
            </a:r>
            <a:br>
              <a:rPr lang="en-US" dirty="0" smtClean="0"/>
            </a:br>
            <a:r>
              <a:rPr lang="en-US" dirty="0" smtClean="0"/>
              <a:t>Skin coloration normalized</a:t>
            </a:r>
            <a:endParaRPr lang="en-US" dirty="0"/>
          </a:p>
        </p:txBody>
      </p:sp>
      <p:pic>
        <p:nvPicPr>
          <p:cNvPr id="4" name="Content Placeholder 3" descr="20151211_084301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After: </a:t>
            </a:r>
            <a:br>
              <a:rPr lang="en-US" dirty="0" smtClean="0"/>
            </a:br>
            <a:r>
              <a:rPr lang="en-US" dirty="0" smtClean="0"/>
              <a:t>cracking and oozing ceased</a:t>
            </a:r>
            <a:endParaRPr lang="en-US" dirty="0"/>
          </a:p>
        </p:txBody>
      </p:sp>
      <p:pic>
        <p:nvPicPr>
          <p:cNvPr id="4" name="Content Placeholder 3" descr="20151211_084307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145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Peripheral neuropathy/ BEMER Therapy RESULTS</vt:lpstr>
      <vt:lpstr>The patient’s initial exam: 9/10/15</vt:lpstr>
      <vt:lpstr>Before Bemer and Peripheral Neuropathy Treatment:  Chronic Itching</vt:lpstr>
      <vt:lpstr>Before: Oozing Skin</vt:lpstr>
      <vt:lpstr>Before: No Balance</vt:lpstr>
      <vt:lpstr>Before: No quality of life</vt:lpstr>
      <vt:lpstr>From 9/10/15 to 12/10/15 (After Treatment Pictures)</vt:lpstr>
      <vt:lpstr>After:  Skin coloration normalized</vt:lpstr>
      <vt:lpstr>After:  cracking and oozing ceased</vt:lpstr>
      <vt:lpstr>After: Balance returned and  itching vanished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BEMER Therapy RESULTS</dc:title>
  <dc:creator>Administrative</dc:creator>
  <cp:lastModifiedBy>DrJohn</cp:lastModifiedBy>
  <cp:revision>15</cp:revision>
  <dcterms:created xsi:type="dcterms:W3CDTF">2015-12-17T14:12:29Z</dcterms:created>
  <dcterms:modified xsi:type="dcterms:W3CDTF">2015-12-17T16:33:41Z</dcterms:modified>
</cp:coreProperties>
</file>